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1" r:id="rId1"/>
  </p:sldMasterIdLst>
  <p:notesMasterIdLst>
    <p:notesMasterId r:id="rId8"/>
  </p:notesMasterIdLst>
  <p:sldIdLst>
    <p:sldId id="265" r:id="rId2"/>
    <p:sldId id="258" r:id="rId3"/>
    <p:sldId id="259" r:id="rId4"/>
    <p:sldId id="260" r:id="rId5"/>
    <p:sldId id="262" r:id="rId6"/>
    <p:sldId id="264" r:id="rId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973B0-5872-4D66-A55A-D9985CBA6F68}" type="datetimeFigureOut">
              <a:rPr lang="ru-RU" smtClean="0"/>
              <a:pPr/>
              <a:t>24.03.2015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8C5C0-AB4E-4E18-8917-2FE0253AEB5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91208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FF539-08FF-4FCD-9B12-870E93E36077}" type="datetimeFigureOut">
              <a:rPr lang="ru-RU" smtClean="0"/>
              <a:pPr/>
              <a:t>24.03.2015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FF539-08FF-4FCD-9B12-870E93E36077}" type="datetimeFigureOut">
              <a:rPr lang="ru-RU" smtClean="0"/>
              <a:pPr/>
              <a:t>24.03.2015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4A1D-9468-4A50-A689-251B9DD406B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FF539-08FF-4FCD-9B12-870E93E36077}" type="datetimeFigureOut">
              <a:rPr lang="ru-RU" smtClean="0"/>
              <a:pPr/>
              <a:t>24.03.2015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4A1D-9468-4A50-A689-251B9DD406B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FF539-08FF-4FCD-9B12-870E93E36077}" type="datetimeFigureOut">
              <a:rPr lang="ru-RU" smtClean="0"/>
              <a:pPr/>
              <a:t>24.03.2015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4A1D-9468-4A50-A689-251B9DD406B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ru-R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FF539-08FF-4FCD-9B12-870E93E36077}" type="datetimeFigureOut">
              <a:rPr lang="ru-RU" smtClean="0"/>
              <a:pPr/>
              <a:t>24.03.2015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4A1D-9468-4A50-A689-251B9DD406B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FF539-08FF-4FCD-9B12-870E93E36077}" type="datetimeFigureOut">
              <a:rPr lang="ru-RU" smtClean="0"/>
              <a:pPr/>
              <a:t>24.03.2015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4A1D-9468-4A50-A689-251B9DD406B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FF539-08FF-4FCD-9B12-870E93E36077}" type="datetimeFigureOut">
              <a:rPr lang="ru-RU" smtClean="0"/>
              <a:pPr/>
              <a:t>24.03.2015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4A1D-9468-4A50-A689-251B9DD406B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FF539-08FF-4FCD-9B12-870E93E36077}" type="datetimeFigureOut">
              <a:rPr lang="ru-RU" smtClean="0"/>
              <a:pPr/>
              <a:t>24.03.2015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4A1D-9468-4A50-A689-251B9DD406B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FF539-08FF-4FCD-9B12-870E93E36077}" type="datetimeFigureOut">
              <a:rPr lang="ru-RU" smtClean="0"/>
              <a:pPr/>
              <a:t>24.03.2015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4A1D-9468-4A50-A689-251B9DD406B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FF539-08FF-4FCD-9B12-870E93E36077}" type="datetimeFigureOut">
              <a:rPr lang="ru-RU" smtClean="0"/>
              <a:pPr/>
              <a:t>24.03.2015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4A1D-9468-4A50-A689-251B9DD406B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FF539-08FF-4FCD-9B12-870E93E36077}" type="datetimeFigureOut">
              <a:rPr lang="ru-RU" smtClean="0"/>
              <a:pPr/>
              <a:t>24.03.2015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4A1D-9468-4A50-A689-251B9DD406B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257FF539-08FF-4FCD-9B12-870E93E36077}" type="datetimeFigureOut">
              <a:rPr lang="ru-RU" smtClean="0"/>
              <a:pPr/>
              <a:t>24.03.2015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D04C4A1D-9468-4A50-A689-251B9DD406B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3" cstate="print"/>
          <a:srcRect t="13336" b="13336"/>
          <a:stretch>
            <a:fillRect/>
          </a:stretch>
        </p:blipFill>
        <p:spPr>
          <a:xfrm>
            <a:off x="0" y="0"/>
            <a:ext cx="9144000" cy="5073427"/>
          </a:xfrm>
        </p:spPr>
      </p:pic>
      <p:sp>
        <p:nvSpPr>
          <p:cNvPr id="10" name="Rectangle 9"/>
          <p:cNvSpPr/>
          <p:nvPr/>
        </p:nvSpPr>
        <p:spPr>
          <a:xfrm>
            <a:off x="1977572" y="404664"/>
            <a:ext cx="60358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pperplate Gothic Bold"/>
                <a:cs typeface="Copperplate Gothic Bold"/>
              </a:rPr>
              <a:t>“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pperplate Gothic Bold"/>
                <a:cs typeface="Copperplate Gothic Bold"/>
              </a:rPr>
              <a:t>Bulls&amp;Cows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pperplate Gothic Bold"/>
                <a:cs typeface="Copperplate Gothic Bold"/>
              </a:rPr>
              <a:t>” </a:t>
            </a:r>
            <a:endParaRPr lang="ru-RU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pperplate Gothic Bold"/>
              <a:cs typeface="Copperplate Gothic 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941168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>
                <a:solidFill>
                  <a:srgbClr val="FFFFFF"/>
                </a:solidFill>
              </a:rPr>
              <a:t>Многопользовательская интеллектуальная игра </a:t>
            </a:r>
            <a:endParaRPr lang="en-US" sz="2400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972741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04091" y="476672"/>
            <a:ext cx="1930337" cy="1015663"/>
          </a:xfrm>
          <a:prstGeom prst="rect">
            <a:avLst/>
          </a:prstGeom>
          <a:noFill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ru-RU" sz="6000" b="1" dirty="0" smtClean="0">
                <a:ln>
                  <a:prstDash val="solid"/>
                </a:ln>
                <a:solidFill>
                  <a:schemeClr val="tx1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Candara" panose="020E0502030303020204" pitchFamily="34" charset="0"/>
              </a:rPr>
              <a:t>Идея</a:t>
            </a:r>
            <a:endParaRPr lang="ru-RU" sz="60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683568" y="1916832"/>
            <a:ext cx="8208912" cy="264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Создание многопользовательской интеллектуальной онлайн игры с простым и удобным интерфейсом и поддержкой различных режимов.</a:t>
            </a:r>
            <a:endParaRPr lang="ru-RU" sz="3600" i="1" kern="0" dirty="0">
              <a:latin typeface="Segoe UI Light" panose="020B0502040204020203" pitchFamily="34" charset="0"/>
              <a:ea typeface="Batang" panose="02030600000101010101" pitchFamily="18" charset="-127"/>
              <a:cs typeface="Arabic Typesetting" panose="03020402040406030203" pitchFamily="66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19872" y="4365104"/>
            <a:ext cx="2129379" cy="15690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550132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Учеба\Информатика\h8x-uuMy95IvKAfmyhjExLYYo7RsmEn_XuTseVL_dm4RHpQgNGrEpvhYgz7aus8wrFo=h900-r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72" y="1369658"/>
            <a:ext cx="2304256" cy="34563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3073541" y="116632"/>
            <a:ext cx="3010761" cy="1015663"/>
          </a:xfrm>
          <a:prstGeom prst="rect">
            <a:avLst/>
          </a:prstGeom>
          <a:noFill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ru-RU" sz="6000" b="1" dirty="0" smtClean="0">
                <a:ln>
                  <a:prstDash val="solid"/>
                </a:ln>
                <a:solidFill>
                  <a:schemeClr val="tx1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Candara" panose="020E0502030303020204" pitchFamily="34" charset="0"/>
              </a:rPr>
              <a:t>Аналоги</a:t>
            </a:r>
            <a:endParaRPr lang="ru-RU" sz="60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pic>
        <p:nvPicPr>
          <p:cNvPr id="2053" name="Picture 5" descr="D:\Учеба\Информатика\KukDpwrhBkI0oNXyUp_NXJnVVJLYMbIu374TiKSoA-cgKPBq2o7DrnrxaaMgj8yExQ=h900-r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844824"/>
            <a:ext cx="2304256" cy="38404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Учеба\Информатика\v1oJmKClgxDgo0StQSDfqXQiRAu-5x1eRc7yOwoy1p9mhqkz_ZJOcbNLKmOBnVpVkQ=h900-r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341253"/>
            <a:ext cx="2300031" cy="38333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5298470"/>
            <a:ext cx="2129379" cy="15690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375947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86229" y="116632"/>
            <a:ext cx="3985386" cy="1015663"/>
          </a:xfrm>
          <a:prstGeom prst="rect">
            <a:avLst/>
          </a:prstGeom>
          <a:noFill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ru-RU" sz="6000" b="1" dirty="0" smtClean="0">
                <a:ln>
                  <a:prstDash val="solid"/>
                </a:ln>
                <a:solidFill>
                  <a:srgbClr val="FFFFFF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Candara" panose="020E0502030303020204" pitchFamily="34" charset="0"/>
              </a:rPr>
              <a:t>Наши </a:t>
            </a:r>
            <a:r>
              <a:rPr lang="ru-RU" sz="6000" b="1" dirty="0" err="1" smtClean="0">
                <a:ln>
                  <a:prstDash val="solid"/>
                </a:ln>
                <a:solidFill>
                  <a:srgbClr val="FFFFFF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Candara" panose="020E0502030303020204" pitchFamily="34" charset="0"/>
              </a:rPr>
              <a:t>Фичи</a:t>
            </a:r>
            <a:endParaRPr lang="ru-RU" sz="6000" b="1" cap="none" spc="0" dirty="0">
              <a:ln>
                <a:prstDash val="solid"/>
              </a:ln>
              <a:solidFill>
                <a:srgbClr val="FFFFFF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6" name="Подзаголовок 6"/>
          <p:cNvSpPr txBox="1">
            <a:spLocks/>
          </p:cNvSpPr>
          <p:nvPr/>
        </p:nvSpPr>
        <p:spPr bwMode="auto">
          <a:xfrm>
            <a:off x="539552" y="1268760"/>
            <a:ext cx="8333603" cy="264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Наличие Чата		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Онлайн режим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Учетная запись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Рейтинг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Бар для анализа цифр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Возможность проводить несколько сессий одновременно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Возможность смены фона</a:t>
            </a:r>
            <a:endParaRPr lang="ru-RU" sz="2400" i="1" kern="0" dirty="0">
              <a:latin typeface="Segoe UI Light" panose="020B0502040204020203" pitchFamily="34" charset="0"/>
              <a:ea typeface="Batang" panose="02030600000101010101" pitchFamily="18" charset="-127"/>
              <a:cs typeface="Arabic Typesetting" panose="03020402040406030203" pitchFamily="66" charset="-78"/>
            </a:endParaRPr>
          </a:p>
        </p:txBody>
      </p:sp>
      <p:sp>
        <p:nvSpPr>
          <p:cNvPr id="7" name="Подзаголовок 6"/>
          <p:cNvSpPr txBox="1">
            <a:spLocks/>
          </p:cNvSpPr>
          <p:nvPr/>
        </p:nvSpPr>
        <p:spPr bwMode="auto">
          <a:xfrm>
            <a:off x="1907704" y="4509120"/>
            <a:ext cx="5778897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Добавление альтернативного режима со словами (если хватит времени)</a:t>
            </a:r>
            <a:endParaRPr lang="ru-RU" sz="2400" i="1" kern="0" dirty="0">
              <a:latin typeface="Segoe UI Light" panose="020B0502040204020203" pitchFamily="34" charset="0"/>
              <a:ea typeface="Batang" panose="02030600000101010101" pitchFamily="18" charset="-127"/>
              <a:cs typeface="Arabic Typesetting" panose="03020402040406030203" pitchFamily="66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298470"/>
            <a:ext cx="2129379" cy="15690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75790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99592" y="332656"/>
            <a:ext cx="7455887" cy="1015663"/>
          </a:xfrm>
          <a:prstGeom prst="rect">
            <a:avLst/>
          </a:prstGeom>
          <a:noFill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ru-RU" sz="6000" b="1" cap="none" spc="0" dirty="0" smtClean="0">
                <a:ln>
                  <a:prstDash val="solid"/>
                </a:ln>
                <a:solidFill>
                  <a:srgbClr val="FFFFFF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Candara" panose="020E0502030303020204" pitchFamily="34" charset="0"/>
              </a:rPr>
              <a:t>Распределение задач</a:t>
            </a:r>
            <a:endParaRPr lang="ru-RU" sz="6000" b="1" cap="none" spc="0" dirty="0">
              <a:ln>
                <a:prstDash val="solid"/>
              </a:ln>
              <a:solidFill>
                <a:srgbClr val="FFFFFF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971600" y="1484784"/>
            <a:ext cx="7242182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 </a:t>
            </a:r>
            <a:r>
              <a:rPr lang="ru-RU" sz="2400" i="1" kern="0" dirty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Создание </a:t>
            </a: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интерфейса </a:t>
            </a:r>
            <a:r>
              <a:rPr lang="ru-RU" sz="2400" i="1" kern="0" dirty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и работа с графикой </a:t>
            </a: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– Емельянова Анастасия</a:t>
            </a:r>
            <a:endParaRPr lang="ru-RU" sz="2400" i="1" kern="0" dirty="0">
              <a:latin typeface="Segoe UI Light" panose="020B0502040204020203" pitchFamily="34" charset="0"/>
              <a:ea typeface="Batang" panose="02030600000101010101" pitchFamily="18" charset="-127"/>
              <a:cs typeface="Arabic Typesetting" panose="03020402040406030203" pitchFamily="66" charset="-78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Сервер-клиент </a:t>
            </a: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.База </a:t>
            </a: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данных </a:t>
            </a: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клиентов </a:t>
            </a: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и работа со всем, что связано с клиентами – </a:t>
            </a: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Самсонов </a:t>
            </a: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Никита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 Аутентификация через </a:t>
            </a:r>
            <a:r>
              <a:rPr lang="en-US" sz="2400" i="1" kern="0" dirty="0" err="1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Vk</a:t>
            </a: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 . Помощь с графикой </a:t>
            </a:r>
            <a:r>
              <a:rPr lang="en-US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- </a:t>
            </a: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Карпов </a:t>
            </a: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Илья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Основной </a:t>
            </a:r>
            <a:r>
              <a:rPr lang="ru-RU" sz="2400" i="1" kern="0" dirty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алгоритм игры </a:t>
            </a: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+ </a:t>
            </a: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распараллеливание – Борисов Дмитрий</a:t>
            </a:r>
            <a:endParaRPr lang="ru-RU" sz="2400" i="1" kern="0" dirty="0">
              <a:latin typeface="Segoe UI Light" panose="020B0502040204020203" pitchFamily="34" charset="0"/>
              <a:ea typeface="Batang" panose="02030600000101010101" pitchFamily="18" charset="-127"/>
              <a:cs typeface="Arabic Typesetting" panose="03020402040406030203" pitchFamily="66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298470"/>
            <a:ext cx="2129379" cy="15690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09519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443834" y="404664"/>
            <a:ext cx="2270173" cy="1015663"/>
          </a:xfrm>
          <a:prstGeom prst="rect">
            <a:avLst/>
          </a:prstGeom>
          <a:noFill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ru-RU" sz="6000" b="1" dirty="0" smtClean="0">
                <a:ln>
                  <a:prstDash val="solid"/>
                </a:ln>
                <a:solidFill>
                  <a:srgbClr val="FFFFFF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Candara" panose="020E0502030303020204" pitchFamily="34" charset="0"/>
              </a:rPr>
              <a:t>Сроки</a:t>
            </a:r>
            <a:endParaRPr lang="ru-RU" sz="6000" b="1" cap="none" spc="0" dirty="0">
              <a:ln>
                <a:prstDash val="solid"/>
              </a:ln>
              <a:solidFill>
                <a:srgbClr val="FFFFFF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298470"/>
            <a:ext cx="2129379" cy="1569016"/>
          </a:xfrm>
          <a:prstGeom prst="rect">
            <a:avLst/>
          </a:prstGeom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539552" y="1884350"/>
            <a:ext cx="8333603" cy="363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7   апреля </a:t>
            </a: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з</a:t>
            </a: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адачи  будут сданы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21-22 </a:t>
            </a: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апреля – первая рабочая версия под </a:t>
            </a:r>
            <a:r>
              <a:rPr lang="en-US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Android </a:t>
            </a: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с минимум графики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28 апреля – 5 мая – версия с полноценной графикой, с сервером, базой данных, поддержка онлайн режима и регистрации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20-ые числа мая – доработка , «последние штрихи», финальная рабочая версия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400" i="1" kern="0" dirty="0" err="1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Репозиторий</a:t>
            </a:r>
            <a:r>
              <a:rPr lang="ru-RU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: </a:t>
            </a:r>
            <a:r>
              <a:rPr lang="en-US" sz="2400" i="1" kern="0" dirty="0" smtClean="0">
                <a:latin typeface="Segoe UI Light" panose="020B0502040204020203" pitchFamily="34" charset="0"/>
                <a:ea typeface="Batang" panose="02030600000101010101" pitchFamily="18" charset="-127"/>
                <a:cs typeface="Arabic Typesetting" panose="03020402040406030203" pitchFamily="66" charset="-78"/>
              </a:rPr>
              <a:t>https://github.com/Nikita081/Bulls-Cows.git</a:t>
            </a:r>
            <a:endParaRPr lang="ru-RU" sz="2400" i="1" kern="0" dirty="0">
              <a:latin typeface="Segoe UI Light" panose="020B0502040204020203" pitchFamily="34" charset="0"/>
              <a:ea typeface="Batang" panose="02030600000101010101" pitchFamily="18" charset="-127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831684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Horizon.thmx</Template>
  <TotalTime>177</TotalTime>
  <Words>142</Words>
  <Application>Microsoft Office PowerPoint</Application>
  <PresentationFormat>Экран (4:3)</PresentationFormat>
  <Paragraphs>25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Horizon</vt:lpstr>
      <vt:lpstr>Слайд 1</vt:lpstr>
      <vt:lpstr>Слайд 2</vt:lpstr>
      <vt:lpstr>Слайд 3</vt:lpstr>
      <vt:lpstr>Слайд 4</vt:lpstr>
      <vt:lpstr>Слайд 5</vt:lpstr>
      <vt:lpstr>Слайд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Domine</dc:creator>
  <cp:lastModifiedBy>Никита</cp:lastModifiedBy>
  <cp:revision>36</cp:revision>
  <dcterms:created xsi:type="dcterms:W3CDTF">2015-03-19T20:23:38Z</dcterms:created>
  <dcterms:modified xsi:type="dcterms:W3CDTF">2015-03-24T10:53:21Z</dcterms:modified>
</cp:coreProperties>
</file>